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commonfloor.com/guide/10-safety-tips-for-single-women-at-apartment-complex-29597.html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Conversation class</a:t>
            </a:r>
            <a:endParaRPr lang="en-US" dirty="0"/>
          </a:p>
        </p:txBody>
      </p:sp>
      <p:pic>
        <p:nvPicPr>
          <p:cNvPr id="2056" name="Picture 8" descr="South Korea's #MeToo movement gains momentum | Financial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411" y="296333"/>
            <a:ext cx="2924763" cy="164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e #MeToo Movement and its Impact on Employment Law — wssoci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09806"/>
            <a:ext cx="3778250" cy="213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ashtag中文意思是？秒懂IG、FB上的#tag！ | 全民學英文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1153">
            <a:off x="1251687" y="5128907"/>
            <a:ext cx="2342747" cy="133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easuring Social Media Performance ⋆ Media Venue, Traditional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734" y="2112766"/>
            <a:ext cx="4300440" cy="258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549994" y="296333"/>
            <a:ext cx="27253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Jumping on the bandwagon </a:t>
            </a:r>
          </a:p>
          <a:p>
            <a:r>
              <a:rPr lang="en-US" dirty="0" smtClean="0"/>
              <a:t>Momentum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Privilege</a:t>
            </a:r>
          </a:p>
          <a:p>
            <a:r>
              <a:rPr lang="en-US" dirty="0" smtClean="0"/>
              <a:t>Position</a:t>
            </a:r>
          </a:p>
          <a:p>
            <a:r>
              <a:rPr lang="en-US" dirty="0" smtClean="0"/>
              <a:t>Status</a:t>
            </a:r>
          </a:p>
          <a:p>
            <a:r>
              <a:rPr lang="en-US" dirty="0" smtClean="0"/>
              <a:t>Rights</a:t>
            </a:r>
          </a:p>
          <a:p>
            <a:r>
              <a:rPr lang="en-US" dirty="0" smtClean="0"/>
              <a:t>Consequences </a:t>
            </a:r>
          </a:p>
          <a:p>
            <a:r>
              <a:rPr lang="en-US" dirty="0" smtClean="0"/>
              <a:t>(is there a new message?)</a:t>
            </a:r>
          </a:p>
          <a:p>
            <a:r>
              <a:rPr lang="en-US" dirty="0" smtClean="0"/>
              <a:t>Protest</a:t>
            </a:r>
          </a:p>
          <a:p>
            <a:r>
              <a:rPr lang="en-US" dirty="0" smtClean="0"/>
              <a:t>Influence</a:t>
            </a:r>
          </a:p>
          <a:p>
            <a:r>
              <a:rPr lang="en-US" dirty="0" smtClean="0"/>
              <a:t>Reluctance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A #MeToo movement in China starts with letting women say 'no' to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69" y="2919907"/>
            <a:ext cx="2302933" cy="23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Jump on the bandwagon… - Silicon Luxembour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854" y="5084483"/>
            <a:ext cx="2971320" cy="15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:a16="http://schemas.microsoft.com/office/drawing/2014/main" xmlns="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xmlns="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xmlns="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:a16="http://schemas.microsoft.com/office/drawing/2014/main" xmlns="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:a16="http://schemas.microsoft.com/office/drawing/2014/main" xmlns="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:a16="http://schemas.microsoft.com/office/drawing/2014/main" xmlns="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:a16="http://schemas.microsoft.com/office/drawing/2014/main" xmlns="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:a16="http://schemas.microsoft.com/office/drawing/2014/main" xmlns="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:a16="http://schemas.microsoft.com/office/drawing/2014/main" xmlns="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:a16="http://schemas.microsoft.com/office/drawing/2014/main" xmlns="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:a16="http://schemas.microsoft.com/office/drawing/2014/main" xmlns="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:a16="http://schemas.microsoft.com/office/drawing/2014/main" xmlns="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xmlns="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4D5ED44B-169A-4277-B921-884EDA54B107}"/>
              </a:ext>
            </a:extLst>
          </p:cNvPr>
          <p:cNvSpPr txBox="1"/>
          <p:nvPr/>
        </p:nvSpPr>
        <p:spPr>
          <a:xfrm>
            <a:off x="-178875" y="6378979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pic>
        <p:nvPicPr>
          <p:cNvPr id="1032" name="Picture 8" descr="What #MeToo means for nurses - American Nurse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952" y="285492"/>
            <a:ext cx="4634627" cy="565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7732" y="3459364"/>
            <a:ext cx="2952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Rebuilding </a:t>
            </a:r>
          </a:p>
          <a:p>
            <a:r>
              <a:rPr lang="en-US" sz="2400" dirty="0"/>
              <a:t>-</a:t>
            </a:r>
            <a:r>
              <a:rPr lang="en-US" sz="2400" dirty="0" smtClean="0"/>
              <a:t>Self confidence</a:t>
            </a:r>
          </a:p>
          <a:p>
            <a:r>
              <a:rPr lang="en-US" sz="2400" dirty="0" smtClean="0"/>
              <a:t>-Trust </a:t>
            </a:r>
          </a:p>
          <a:p>
            <a:r>
              <a:rPr lang="en-US" sz="2400" dirty="0" smtClean="0"/>
              <a:t>-Dignity</a:t>
            </a:r>
          </a:p>
          <a:p>
            <a:r>
              <a:rPr lang="en-US" sz="2400" dirty="0" smtClean="0"/>
              <a:t>-Time</a:t>
            </a:r>
          </a:p>
          <a:p>
            <a:r>
              <a:rPr lang="en-US" sz="2400" dirty="0" smtClean="0"/>
              <a:t>-Assistance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 descr="Could Financing a Car Rebuild Your Credit? – Mr Finance BC – B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9" y="3767154"/>
            <a:ext cx="3504093" cy="22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ood, Tools &amp; Deco: Door slider, door hook, door latch, door lock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87" y="285492"/>
            <a:ext cx="3116579" cy="311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6941" y="467267"/>
            <a:ext cx="28740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can you keep safe?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Alone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When out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Online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44231" y="467267"/>
            <a:ext cx="2485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 tips on keeping safe…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231" y="271440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hlinkClick r:id="rId5"/>
              </a:rPr>
              <a:t>https://www.commonfloor.com/guide/10-safety-tips-for-single-women-at-apartment-complex-29597.html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38803</TotalTime>
  <Words>63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36</cp:revision>
  <cp:lastPrinted>2019-07-16T05:13:32Z</cp:lastPrinted>
  <dcterms:created xsi:type="dcterms:W3CDTF">2019-07-16T04:55:45Z</dcterms:created>
  <dcterms:modified xsi:type="dcterms:W3CDTF">2020-04-23T04:48:10Z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